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96" r:id="rId2"/>
    <p:sldMasterId id="2147483728" r:id="rId3"/>
    <p:sldMasterId id="2147483715" r:id="rId4"/>
    <p:sldMasterId id="2147483703" r:id="rId5"/>
  </p:sldMasterIdLst>
  <p:handoutMasterIdLst>
    <p:handoutMasterId r:id="rId9"/>
  </p:handoutMasterIdLst>
  <p:sldIdLst>
    <p:sldId id="381" r:id="rId6"/>
    <p:sldId id="383" r:id="rId7"/>
    <p:sldId id="377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34" autoAdjust="0"/>
  </p:normalViewPr>
  <p:slideViewPr>
    <p:cSldViewPr snapToGrid="0">
      <p:cViewPr>
        <p:scale>
          <a:sx n="90" d="100"/>
          <a:sy n="90" d="100"/>
        </p:scale>
        <p:origin x="612" y="4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32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59C7042-DD1B-1D86-71AE-F5C4100CFA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56FBD2-FAF7-2B14-BC17-4B90AC39F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E20BA-9FC7-491A-AB29-F16C2425302C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CCCC7B1-2D72-9AEE-2E5F-2EEBCADFD9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C3A1D60-5136-C9A9-3FD0-D7DBC8BD67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7E876-AD0C-4230-B014-83FE402031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8554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AC89AA0-EF15-37ED-411E-7EAFE42B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9"/>
            <a:ext cx="12192000" cy="6855781"/>
          </a:xfrm>
          <a:prstGeom prst="rect">
            <a:avLst/>
          </a:prstGeom>
        </p:spPr>
      </p:pic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2E8BDDC-462C-B7B9-FC2C-3A19CD1ADD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404812"/>
            <a:ext cx="11160125" cy="5534515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Click here to add text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8567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08CB629-90F1-D19E-681B-07E03FF89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9"/>
            <a:ext cx="12192000" cy="6855781"/>
          </a:xfrm>
          <a:prstGeom prst="rect">
            <a:avLst/>
          </a:prstGeom>
        </p:spPr>
      </p:pic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AA31C2B-7409-4F46-C8E3-CE0E04AED7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404812"/>
            <a:ext cx="11160125" cy="5534515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Click here to add text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062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C5C8E-FE87-DA74-6180-EC7E2F63F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94824A-A839-2095-65ED-D9B5F8635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B25FA1-AFAA-9C90-8343-A6E09939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72E24-B4D4-4F18-B53B-72DCCFDA16A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177C03-2C34-F448-B24E-F35F2046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058E92-96C8-B711-2C4A-1AF57EB8E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D962C-1BE6-43B7-8567-A37DB37B5D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03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0728817-7741-EE85-58C9-0C6BBFA5EA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"/>
            <a:ext cx="12192000" cy="6856832"/>
          </a:xfrm>
          <a:prstGeom prst="rect">
            <a:avLst/>
          </a:prstGeom>
        </p:spPr>
      </p:pic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2E21E2D6-EF24-5CB9-46BE-7B5322598D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2757879"/>
            <a:ext cx="11234529" cy="1180891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 altLang="zh-CN" dirty="0"/>
              <a:t>MAIN ENGLISH TITLE</a:t>
            </a:r>
            <a:endParaRPr lang="zh-CN" altLang="en-US" dirty="0"/>
          </a:p>
        </p:txBody>
      </p:sp>
      <p:sp>
        <p:nvSpPr>
          <p:cNvPr id="22" name="文本占位符 21">
            <a:extLst>
              <a:ext uri="{FF2B5EF4-FFF2-40B4-BE49-F238E27FC236}">
                <a16:creationId xmlns:a16="http://schemas.microsoft.com/office/drawing/2014/main" id="{2CF06881-B635-A733-56F3-7DEE3F0B5E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7" y="3991092"/>
            <a:ext cx="11234529" cy="338021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Name</a:t>
            </a:r>
            <a:endParaRPr lang="zh-CN" altLang="en-US" dirty="0"/>
          </a:p>
        </p:txBody>
      </p:sp>
      <p:sp>
        <p:nvSpPr>
          <p:cNvPr id="23" name="文本占位符 21">
            <a:extLst>
              <a:ext uri="{FF2B5EF4-FFF2-40B4-BE49-F238E27FC236}">
                <a16:creationId xmlns:a16="http://schemas.microsoft.com/office/drawing/2014/main" id="{0D066A07-3122-3CF7-186A-2FC1220C0E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381435"/>
            <a:ext cx="11234527" cy="1540801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Profile</a:t>
            </a:r>
            <a:endParaRPr lang="zh-CN" altLang="en-US" dirty="0"/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18C9FC3F-F8E5-E95C-ABFF-468A1F82D4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6257" y="495656"/>
            <a:ext cx="5264209" cy="538384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                                                                                   Affiliation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131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77CE8-B6E3-ACA1-B425-D72451933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404813"/>
            <a:ext cx="11225983" cy="5616575"/>
          </a:xfrm>
          <a:prstGeom prst="rect">
            <a:avLst/>
          </a:prstGeom>
        </p:spPr>
        <p:txBody>
          <a:bodyPr/>
          <a:lstStyle>
            <a:lvl1pPr>
              <a:defRPr>
                <a:latin typeface="Merriweather" panose="00000500000000000000" pitchFamily="2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A20BD-A177-B750-22AF-3EAC94EC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72E24-B4D4-4F18-B53B-72DCCFDA16A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CA0604-0A19-1B57-A1A1-53892F61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C18656C-8ECF-312B-B8AB-08D1D5AC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D962C-1BE6-43B7-8567-A37DB37B5D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40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A20BD-A177-B750-22AF-3EAC94EC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972E24-B4D4-4F18-B53B-72DCCFDA16A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CA0604-0A19-1B57-A1A1-53892F61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C18656C-8ECF-312B-B8AB-08D1D5AC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9D962C-1BE6-43B7-8567-A37DB37B5D1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86321BC-A4E2-9B34-4B09-624C683311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"/>
            <a:ext cx="12192000" cy="6857063"/>
          </a:xfrm>
          <a:prstGeom prst="rect">
            <a:avLst/>
          </a:prstGeom>
        </p:spPr>
      </p:pic>
      <p:sp>
        <p:nvSpPr>
          <p:cNvPr id="8" name="文本占位符 15">
            <a:extLst>
              <a:ext uri="{FF2B5EF4-FFF2-40B4-BE49-F238E27FC236}">
                <a16:creationId xmlns:a16="http://schemas.microsoft.com/office/drawing/2014/main" id="{E362043B-57B6-3E69-E8EA-32E0B1948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2757879"/>
            <a:ext cx="11234529" cy="1180891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 altLang="zh-CN" dirty="0"/>
              <a:t>MAIN ENGLISH TITLE</a:t>
            </a:r>
            <a:endParaRPr lang="zh-CN" altLang="en-US" dirty="0"/>
          </a:p>
        </p:txBody>
      </p:sp>
      <p:sp>
        <p:nvSpPr>
          <p:cNvPr id="9" name="文本占位符 21">
            <a:extLst>
              <a:ext uri="{FF2B5EF4-FFF2-40B4-BE49-F238E27FC236}">
                <a16:creationId xmlns:a16="http://schemas.microsoft.com/office/drawing/2014/main" id="{BDC03B54-3C02-71C9-A437-EE8294D49A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7" y="3991092"/>
            <a:ext cx="11234529" cy="338021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Name</a:t>
            </a:r>
            <a:endParaRPr lang="zh-CN" altLang="en-US" dirty="0"/>
          </a:p>
        </p:txBody>
      </p:sp>
      <p:sp>
        <p:nvSpPr>
          <p:cNvPr id="10" name="文本占位符 21">
            <a:extLst>
              <a:ext uri="{FF2B5EF4-FFF2-40B4-BE49-F238E27FC236}">
                <a16:creationId xmlns:a16="http://schemas.microsoft.com/office/drawing/2014/main" id="{EDE71A83-7151-A121-AE8A-72FFC0DCA5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4381435"/>
            <a:ext cx="11234527" cy="1540801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Speaker Profile</a:t>
            </a:r>
            <a:endParaRPr lang="zh-CN" altLang="en-US" dirty="0"/>
          </a:p>
        </p:txBody>
      </p:sp>
      <p:sp>
        <p:nvSpPr>
          <p:cNvPr id="11" name="文本占位符 26">
            <a:extLst>
              <a:ext uri="{FF2B5EF4-FFF2-40B4-BE49-F238E27FC236}">
                <a16:creationId xmlns:a16="http://schemas.microsoft.com/office/drawing/2014/main" id="{77DB6E72-2904-51B4-6A91-4E627516CB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6257" y="495656"/>
            <a:ext cx="5264209" cy="538384"/>
          </a:xfrm>
          <a:prstGeom prst="rect">
            <a:avLst/>
          </a:prstGeom>
        </p:spPr>
        <p:txBody>
          <a:bodyPr/>
          <a:lstStyle>
            <a:lvl1pPr>
              <a:buNone/>
              <a:defRPr sz="1600" b="1">
                <a:solidFill>
                  <a:schemeClr val="tx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 altLang="zh-CN" dirty="0"/>
              <a:t>                                                                                    Affiliation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107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A3E54B-129D-D6F1-8816-879FEFCCA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4F8EBB4-2380-0A4A-F2FB-9923FEC51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5B2586-C436-4EF7-0953-6C72EA5AB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8FD66A-3C82-1B67-589D-3101A9BDD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49C6C6-D37F-A115-2391-5B163269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06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687A4B-28C0-534D-1CFB-D0D727A66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CBFA98-735E-E7BC-A51B-8B20FC2CC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3AA1B4-B60B-0ACC-0561-0E55207A1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F1E99F-E8AE-102E-770D-06FA91D6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0E6969-AC26-F6C7-F73E-AE738CBF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17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C079D-1BCA-216D-4BCF-A907F381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7887C7-B946-81AC-50B2-2B521C1AE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A7B8BF-4CE6-A544-4074-8ACC650A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369E60-C56D-B51F-8369-BDC003BF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4D536C-4F30-806A-4F09-2B92939FF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29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A1FE-A7FF-63E1-FF46-EC0B0E54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5E530A-5874-988A-C0C0-B23609B82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C1FD57-6FFA-D235-A024-78B4D8FF2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D4350C-BADE-524B-F762-F3C28B51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DA14FD-C40B-744B-D71F-1719A6D6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E64042-FFF5-B244-F622-D2D267F27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05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77E95-9F3F-E903-70DE-3E93CCC4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DF1CE1-CEA7-8550-1B0C-90A66CC20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146C74-1505-96FF-8C80-D1DA7D24C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E5A71DF-E691-5CB2-39ED-AEE5ECBC2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1A2000A-791B-1189-CF4F-3EA1816F7E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E55E645-8510-D47D-DABC-08CF2CD3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BD50939-1417-5548-B5A0-57AB626A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D71981C-3721-CF59-3CA7-7B443FD27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156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EC7634-49F6-1A64-86AD-0AC4261A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E873FFC-B501-DA3B-007F-D7195509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A92B68-F982-8981-E3C1-E54D8CA8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27C4D4A-AB40-5F71-C59A-5C08C775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60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0F77B70-C65A-CBC6-5E61-4946FBDDB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AFD9823-16A2-4E9A-6D2D-D59D62B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2F67F0-1992-83DF-BDB7-B49144C0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495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B62C9-6FBF-FE9A-BE45-7A13F370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FC163F-05B4-0A01-8D65-47C13F87E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0C79B3-3812-8303-515A-FBAF300BF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B9EB7E2-3677-E234-715E-E1095326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23380A-B525-37F1-A96D-841AD659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EE3EAF-0442-47EA-84AE-4F22E83D9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586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49772-0405-67AF-FAFD-342B00E9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8147A08-7280-B420-C0FE-B600B9A1A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17F163-19D2-A18C-493A-4C38DA6E4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266844-AB38-EEC1-862B-AF892F36F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3C3593-C7CD-C7B3-9985-CF87CDB17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94D860-E307-D6AB-A806-34DD8DB4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43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D9825A-7CB7-70A3-C818-8BCE1367E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E40D92-ECCD-6327-0F25-554F17718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CAC142-A417-8A52-DC3F-4B1D455B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CE40B5-38C9-0F12-96BC-CFABEA8B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560493-43A5-3A3E-0E58-265A4F34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043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155311-7589-5A97-8CFD-EDEA3389D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AA4483-A53F-E835-257D-B96F129ED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CEB8E2-8BE2-FD68-51A8-9EA03CD8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CDB3B9-DAB1-A206-183C-2683FD1A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F9FA8F-F913-83D9-0E4A-461DFE4D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7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93EE4-C275-E3F0-C6D2-365038BCA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87A57D3-0308-D28D-ED7E-16B2608B7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D6B79D-AE83-4D12-6D53-4A4A64C42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EFD341-AD8D-7D02-4C0A-1305B4B21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ABC58E-FDED-EA7B-F8BC-2FAB3E7E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03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6AA86E-8D24-4FAB-4005-4609AE36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0C168C-E11F-58D6-8F88-D75302E11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1926C8-D355-941C-5325-09F7378A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AC3040-D4AE-5D98-C6F0-9BEDD05D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A70767-DD98-1B14-8EC0-6A73329E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571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DC9829-25F0-850D-6072-03AF6D99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3F5D20-837B-1941-D332-49D25F4DF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8E9E28-3F51-BD10-35E3-7D6085E43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2FD88A-E6B0-91D2-1AFB-C19FB0D69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ECB942-B9FE-FC73-BF8A-4064D352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127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BF00E-03A4-AD6D-C794-81622C11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99059C-C37A-031C-57DD-733551A84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0019E7-4072-D2F8-B363-9D0C126BF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A80243-D008-4D2A-AA6D-64A973DD6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51A0FB-863D-5072-FAD0-6B303C5C3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991021-B20F-E3E0-B0AD-D08E93FF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106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B4B9DB-A310-ABD7-D92A-7B137028E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2E3707-19EB-7358-EC84-9EB039306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96DE3D-0556-8EA2-4113-D99DC65EB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6EFCCD9-E2C9-194D-DF34-7A440A0B4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EE707B3-0458-02FA-DF30-BB0980876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262DB34-1491-F391-789A-B81CD32D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7E76D51-60D8-C387-34B2-027186CB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AE99FDD-B274-1B37-B2E0-BD453BA07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317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6E4388-6526-F064-8DB8-E4B9B3B3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878901-10F2-9C0B-EE02-87DB8908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38474C-E99A-A01C-8876-543035863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633A07D-E0C5-DF52-E2D5-62443DABF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36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4D8BC92-C467-2073-330E-B1C34F44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C4185C9-E827-90DE-231F-5F1B1B04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FCCDBE-39D5-9885-24E8-43C6EA50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833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42E23-2F0B-5A7B-8A86-5FC201BE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C31612-0AB3-6443-1D37-6FAD6255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EB19E6-E3AA-CA2C-C556-734745A77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FF44AF-F83A-27EA-91E5-BE06F2CF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EB7A4B-93E0-DA69-B871-F7EA0CD7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DED6B1-1726-EFB1-59E2-055EF1EE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7387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2E0304-989C-50AD-530F-6CBF135F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0919270-EE34-9B84-B0B6-EA981FE7C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1DBAA6-432F-9B1E-0D86-5715D260A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8780A9-C4A3-F83E-B44B-F5FB5C42F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3E1422-9C67-6457-CF50-6B375A97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955DC8-E7A9-E431-7BF6-2C879B02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960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AFAEE-61DE-182C-086C-5CF0F357D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1EF260-BF9A-DA4E-B243-63C4F652A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864EFE-8207-CA04-2BCE-08BCDE38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20EB76-4D54-7BE4-5EE6-8AC8422DA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4B45A5-6989-2452-7826-03B70317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948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A1B66AB-ED38-4204-E475-C3F969B7E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A2E18F0-0F3A-3486-781C-1E563BB4C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D35CC2-126A-5E54-5501-051E07032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BEE786-2C0F-7535-D5D6-630D7B843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BA9C7E-B858-2424-EF0D-901C81A9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22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1CF07D-E961-358D-8419-6EED19536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54DBEE5-ECF1-F673-CE34-D05354824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073581-7E52-3DE7-6F40-23972B54D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BF900A-9DF4-3C26-0BB2-A88711FC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D9203F-3CB1-7B2E-B76A-07C799B3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0945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E8FD1-D1FC-549D-BDD1-486F22AB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A64145-3763-4A88-A804-4213F0487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419610-CD8D-AEE8-C55A-8756503D6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A0FD77-401D-AB30-D418-F2E42584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CBCF07-0779-974C-F683-AFD7B703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658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597C1C-FADA-A559-5B59-9FD460BF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A704BF-8FE9-97D4-419F-4C991EB17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DD1190-5257-2F84-7D52-D471B1758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72DCAE-A27F-C458-6CF2-32D3B63D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2FEC29-6CB9-57C6-FE86-1A10584D2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551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50646E-86C1-1001-3461-98306F29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F30F5A-7B6F-C9CA-9E5D-35E68055E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D70A07D-0B5C-2532-FD23-87ED311AF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6D9CBC-0804-60D2-186E-09BDB99C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127203-A6D1-1EB9-1E84-9C8FB3449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C4F30F-D594-72BE-5DCA-8C8CAD74C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2345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752D69-907A-18A5-5018-4D1BFB78B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2DEB4D-A6D0-FD49-B694-D5269A4B5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BC4381-35A1-385B-5EBE-4A202228E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96E7D4-9786-55D6-B950-31F899F3CC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D56264-B593-E638-7810-2A02FB55B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64DCC4B-D7DD-6E81-D0C6-1E33EE103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799C40B-E93D-ABBF-8A47-5D4FE86E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2FDD4C-DAC3-7D6E-3F4F-7BED4AF9A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164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E4A566-0B7A-D98A-1CE1-778FCB48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A6416EE-C2A9-C850-DA11-DA54EA11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0A0261-9B8A-B004-14E6-CC494A3D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E8A3123-30E5-0EDF-6CA9-0EDEE4C5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1230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957992-642B-D26E-816E-DED8F9F8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5D89C7A-DE76-2B63-F675-968DDD65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3D014-D33C-1CE3-7780-1BD3C3F9E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591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3649B0-A406-CB47-0D37-2F640DE1D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A1911-C270-32D8-9EC8-24C595B00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A313A4-0651-6DDC-2701-782E47ED5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5E908A-E482-AB94-40C9-D11FA4316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44254A-23FC-A798-15CE-8FA14ACE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0403AF-D3B6-65B4-A501-F1304CF30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4764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08D8FC-FF45-E879-9970-5BF20B68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ECDA87E-664C-469B-C861-872DA7971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3FF3B5-040F-FAD3-D870-0E3E21F61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28AF698-7F15-D2CC-980D-C2307BC0D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94D2F3-9480-43B6-231F-6870F224F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C656515-2B56-AAD2-078F-CBDEBE0A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78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CE17D8-83BB-1D5E-38E9-18F5C128A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6D7B39-92E0-A97C-0C4F-9A04F5394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E4100B-64A2-290D-DA76-179CD5145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F34C9B-6FEC-DC1F-5587-D2CE7072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1F8B7E-8F7C-14AF-D491-F34637761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9991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D9E624F-84AA-9D01-5DA5-16CBC88AA2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64FA45D-D482-0479-C9B3-57ACE0C12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20EA7B-7225-0573-D5F8-8B8DF7819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4030CB-E0CE-E798-4FB4-C0441F2A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955C0F-11E1-2AD8-B6B9-15D22BA6C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85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77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3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orient="horz" pos="255" userDrawn="1">
          <p15:clr>
            <a:srgbClr val="F26B43"/>
          </p15:clr>
        </p15:guide>
        <p15:guide id="4" pos="735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34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2" r:id="rId3"/>
    <p:sldLayoutId id="214748372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1752" userDrawn="1">
          <p15:clr>
            <a:srgbClr val="F26B43"/>
          </p15:clr>
        </p15:guide>
        <p15:guide id="7" orient="horz" pos="2500" userDrawn="1">
          <p15:clr>
            <a:srgbClr val="F26B43"/>
          </p15:clr>
        </p15:guide>
        <p15:guide id="8" pos="7355" userDrawn="1">
          <p15:clr>
            <a:srgbClr val="F26B43"/>
          </p15:clr>
        </p15:guide>
        <p15:guide id="9" orient="horz" pos="272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5DAC4CF-64FE-489A-E756-778E8D72E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F36330-C281-BE52-E261-5DA1A55EC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001A99-0360-5542-99DA-4FF575118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A50AE-208E-47A3-A5B3-51FDCF73847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3FC5D4-EEDD-D19D-C5F8-B196F213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382EAD-A3E7-D916-ECB3-4CB61321E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92375-D9BB-4B46-9BF8-742E193A0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D6C071-971A-4A70-D45D-41FC17D8E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15B9F-6A15-45C5-9C42-F450E07343C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9DE040-7F44-C410-F158-48E506A7F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111A57-7DE3-54E1-743C-F4AEC46F3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22150-88E5-4B03-8C04-1C2C865F5EA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DF0BA98-EE5F-B4E1-8AF3-326D1F890AA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"/>
            <a:ext cx="12192000" cy="685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7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FAA4225-4578-47B5-3510-A2995BF3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86013C-C0F0-3C8D-E5E3-C8B0B3912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6D9DC6-1FF4-73DB-4212-5D9B0D749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D940A-B3E4-4757-8FAA-181DD854046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B2421C-21B2-3DA3-F791-828EEC9CF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F81106-8945-58D4-B8BA-9A8664D59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F0BCF-520C-40B3-B4B9-52F82FCC61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57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14">
            <a:extLst>
              <a:ext uri="{FF2B5EF4-FFF2-40B4-BE49-F238E27FC236}">
                <a16:creationId xmlns:a16="http://schemas.microsoft.com/office/drawing/2014/main" id="{9E23BDF5-654D-74FA-7880-08988F4978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id="{04A5F83B-C85C-7C48-A38F-1F910A4C08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id="{BE8829F1-544D-AC0A-316F-C3FF09297C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66C90EE0-39AA-9C4B-5E86-EABCF5F09D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985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B1EA40-503B-3835-B634-C3E659181F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189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96770-BD3C-6052-EE95-0EA53862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8E4BBE9-C284-A051-657B-095A23C6E8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104424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等线</vt:lpstr>
      <vt:lpstr>等线 Light</vt:lpstr>
      <vt:lpstr>Arial</vt:lpstr>
      <vt:lpstr>Merriweather</vt:lpstr>
      <vt:lpstr>自定义设计方案</vt:lpstr>
      <vt:lpstr>1_自定义设计方案</vt:lpstr>
      <vt:lpstr>4_自定义设计方案</vt:lpstr>
      <vt:lpstr>3_自定义设计方案</vt:lpstr>
      <vt:lpstr>2_自定义设计方案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69</cp:revision>
  <dcterms:created xsi:type="dcterms:W3CDTF">2026-09-02T09:20:46Z</dcterms:created>
  <dcterms:modified xsi:type="dcterms:W3CDTF">2026-09-28T10:37:25Z</dcterms:modified>
</cp:coreProperties>
</file>